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8A5D6-F1D1-4602-941A-C22D6E5E874F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94EB-6B85-47DD-BA9F-325CBD83DD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196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5DD43D-6B75-4BB4-83BD-02963CB520CE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MX" dirty="0" smtClean="0"/>
              <a:t>Sonora Alimentos Balanceados </a:t>
            </a:r>
            <a:endParaRPr lang="es-MX" dirty="0"/>
          </a:p>
        </p:txBody>
      </p:sp>
      <p:pic>
        <p:nvPicPr>
          <p:cNvPr id="4" name="0 Imagen" descr="CCF10162013_0001 - copia (2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6161" y="2132856"/>
            <a:ext cx="280198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915816" y="4149080"/>
            <a:ext cx="31457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Equipo #8 </a:t>
            </a:r>
          </a:p>
          <a:p>
            <a:pPr algn="ctr"/>
            <a:endParaRPr lang="es-MX" dirty="0" smtClean="0"/>
          </a:p>
          <a:p>
            <a:pPr algn="ctr"/>
            <a:r>
              <a:rPr lang="es-MX" sz="2000" i="1" u="sng" dirty="0" smtClean="0"/>
              <a:t>Integrantes:</a:t>
            </a:r>
          </a:p>
          <a:p>
            <a:pPr algn="ctr"/>
            <a:r>
              <a:rPr lang="es-MX" dirty="0" smtClean="0"/>
              <a:t>Aispuro Peralta Cinthia C.</a:t>
            </a:r>
          </a:p>
          <a:p>
            <a:pPr algn="ctr"/>
            <a:r>
              <a:rPr lang="es-MX" dirty="0" smtClean="0"/>
              <a:t>Castro Díaz Roberto H.</a:t>
            </a:r>
          </a:p>
          <a:p>
            <a:pPr algn="ctr"/>
            <a:r>
              <a:rPr lang="es-MX" dirty="0" smtClean="0"/>
              <a:t>Molina Rivera Regina P.</a:t>
            </a:r>
          </a:p>
          <a:p>
            <a:pPr algn="ctr"/>
            <a:r>
              <a:rPr lang="es-MX" dirty="0" smtClean="0"/>
              <a:t>Sánchez López Fernando 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881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rnando\Downloads\151020132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25"/>
          <a:stretch/>
        </p:blipFill>
        <p:spPr bwMode="auto">
          <a:xfrm>
            <a:off x="576475" y="1196752"/>
            <a:ext cx="4651027" cy="34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93996" y="46645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Almacén provisional</a:t>
            </a:r>
            <a:endParaRPr lang="es-MX" dirty="0"/>
          </a:p>
        </p:txBody>
      </p:sp>
      <p:pic>
        <p:nvPicPr>
          <p:cNvPr id="3075" name="Picture 3" descr="C:\Users\fernando\Downloads\151020132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6827"/>
            <a:ext cx="2808312" cy="49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44167" y="53570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Trascabo en acción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36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51237"/>
            <a:ext cx="5040560" cy="252028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CuadroTexto"/>
          <p:cNvSpPr txBox="1"/>
          <p:nvPr/>
        </p:nvSpPr>
        <p:spPr>
          <a:xfrm>
            <a:off x="1871700" y="29783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Cantidad de ingredientes en la mezcladora en kg.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591780" y="603376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Mezcladora en acción.</a:t>
            </a:r>
            <a:endParaRPr lang="es-MX" dirty="0"/>
          </a:p>
        </p:txBody>
      </p:sp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347700"/>
            <a:ext cx="4896544" cy="2592289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4326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rnando\Documents\Mis archivos recibidos\IMG-20141001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937"/>
            <a:ext cx="305868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67" y="3717032"/>
            <a:ext cx="5318372" cy="2448272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8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8" t="7185" r="4311" b="8046"/>
          <a:stretch/>
        </p:blipFill>
        <p:spPr>
          <a:xfrm>
            <a:off x="539552" y="229831"/>
            <a:ext cx="4392488" cy="29297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51620" y="316052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Ensacadora trabajando.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151620" y="6309320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Venta a socios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588216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Venta menudeo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252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CCF10162013_0001 - copia 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789040"/>
            <a:ext cx="1888475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 de la empresa: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b="1" i="1" dirty="0" smtClean="0"/>
              <a:t>Agropecuaria </a:t>
            </a:r>
            <a:r>
              <a:rPr lang="es-MX" b="1" i="1" dirty="0"/>
              <a:t>Martya, S.A de C.V.</a:t>
            </a:r>
            <a:endParaRPr lang="es-MX" dirty="0"/>
          </a:p>
          <a:p>
            <a:pPr marL="0" indent="0" algn="ctr">
              <a:buNone/>
            </a:pPr>
            <a:endParaRPr lang="es-MX" i="1" u="sng" dirty="0" smtClean="0"/>
          </a:p>
          <a:p>
            <a:pPr marL="0" indent="0" algn="ctr">
              <a:buNone/>
            </a:pPr>
            <a:r>
              <a:rPr lang="es-MX" i="1" u="sng" dirty="0" smtClean="0"/>
              <a:t>Ubicación : </a:t>
            </a:r>
            <a:r>
              <a:rPr lang="es-MX" i="1" dirty="0" smtClean="0"/>
              <a:t>Carretera </a:t>
            </a:r>
            <a:r>
              <a:rPr lang="es-MX" i="1" dirty="0"/>
              <a:t>San Pedro-Zamora km </a:t>
            </a:r>
            <a:r>
              <a:rPr lang="es-MX" i="1" dirty="0" smtClean="0"/>
              <a:t>5.5</a:t>
            </a:r>
            <a:r>
              <a:rPr lang="es-MX" dirty="0" smtClean="0"/>
              <a:t>, </a:t>
            </a:r>
            <a:r>
              <a:rPr lang="es-MX" i="1" dirty="0" smtClean="0"/>
              <a:t>Hermosillo</a:t>
            </a:r>
            <a:r>
              <a:rPr lang="es-MX" i="1" dirty="0"/>
              <a:t>, Sonora </a:t>
            </a:r>
            <a:r>
              <a:rPr lang="es-MX" i="1" dirty="0" smtClean="0"/>
              <a:t>México</a:t>
            </a:r>
            <a:endParaRPr lang="es-MX" dirty="0"/>
          </a:p>
          <a:p>
            <a:pPr marL="0" indent="0" algn="ctr">
              <a:buNone/>
            </a:pPr>
            <a:endParaRPr lang="es-MX" i="1" u="sng" dirty="0" smtClean="0"/>
          </a:p>
          <a:p>
            <a:pPr marL="0" indent="0" algn="ctr">
              <a:buNone/>
            </a:pPr>
            <a:r>
              <a:rPr lang="es-MX" i="1" u="sng" dirty="0" smtClean="0"/>
              <a:t>Tel</a:t>
            </a:r>
            <a:r>
              <a:rPr lang="es-MX" i="1" u="sng" dirty="0"/>
              <a:t>: </a:t>
            </a:r>
            <a:r>
              <a:rPr lang="es-MX" i="1" dirty="0"/>
              <a:t>(662) 138 01 44</a:t>
            </a:r>
            <a:endParaRPr lang="es-MX" dirty="0"/>
          </a:p>
          <a:p>
            <a:pPr marL="0" indent="0" algn="ctr">
              <a:buNone/>
            </a:pPr>
            <a:endParaRPr lang="es-MX" i="1" u="sng" dirty="0" smtClean="0"/>
          </a:p>
          <a:p>
            <a:pPr marL="0" indent="0" algn="ctr">
              <a:buNone/>
            </a:pPr>
            <a:r>
              <a:rPr lang="es-MX" i="1" u="sng" dirty="0" smtClean="0"/>
              <a:t>Correo: </a:t>
            </a:r>
            <a:r>
              <a:rPr lang="es-MX" i="1" dirty="0" smtClean="0"/>
              <a:t>sonoraalimentos@hotmail.com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584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s-MX" dirty="0" smtClean="0"/>
              <a:t>¿Quiénes son?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344816" cy="3384376"/>
          </a:xfrm>
        </p:spPr>
        <p:txBody>
          <a:bodyPr>
            <a:normAutofit fontScale="92500"/>
          </a:bodyPr>
          <a:lstStyle/>
          <a:p>
            <a:pPr algn="just"/>
            <a:r>
              <a:rPr lang="es-MX" b="1" i="1" dirty="0">
                <a:solidFill>
                  <a:schemeClr val="tx1"/>
                </a:solidFill>
              </a:rPr>
              <a:t>Agropecuaria Martya, es una empresa de ganaderos, para ganaderos, dedicados a la elaboración de Alimentos Balanceados con especial cuidado en la calidad de cada uno de los procesos productivos en planta, como: 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r>
              <a:rPr lang="es-MX" b="1" i="1" dirty="0">
                <a:solidFill>
                  <a:schemeClr val="tx1"/>
                </a:solidFill>
              </a:rPr>
              <a:t>Almacenaje de materia prima, granos rolados con vapor, procesos de mezclados, empacados y distribución del alimento. 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r>
              <a:rPr lang="es-MX" b="1" i="1" dirty="0">
                <a:solidFill>
                  <a:schemeClr val="tx1"/>
                </a:solidFill>
              </a:rPr>
              <a:t>Elaboración de concentrados, suplementos y alimentos completos para ganado bovino de carne y leche.</a:t>
            </a:r>
            <a:endParaRPr lang="es-MX" b="1" dirty="0">
              <a:solidFill>
                <a:schemeClr val="tx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229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i="1" dirty="0"/>
              <a:t>Objetivo.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i="1" dirty="0" smtClean="0"/>
              <a:t>Una </a:t>
            </a:r>
            <a:r>
              <a:rPr lang="es-MX" i="1" dirty="0"/>
              <a:t>empresa depende de sus clientes por ello nuestro principal objetivo es COMPRENDER Y ASUMIR LAS NECESIDADES, ESFORZANDONOS EN SATISFACER Y SUPERAR SUS EXPECTATIVAS.</a:t>
            </a:r>
            <a:endParaRPr lang="es-MX" dirty="0"/>
          </a:p>
          <a:p>
            <a:endParaRPr lang="es-MX" dirty="0"/>
          </a:p>
        </p:txBody>
      </p:sp>
      <p:pic>
        <p:nvPicPr>
          <p:cNvPr id="4" name="4 Imagen" descr="CCF10162013_0000 - copi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049" y="4005064"/>
            <a:ext cx="4176464" cy="21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8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i="1" dirty="0" smtClean="0"/>
              <a:t>Productos que elaboran: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ctr"/>
            <a:r>
              <a:rPr lang="es-MX" i="1" dirty="0"/>
              <a:t>Destete precoz (creep </a:t>
            </a:r>
            <a:r>
              <a:rPr lang="es-MX" i="1" dirty="0" err="1"/>
              <a:t>feed</a:t>
            </a:r>
            <a:r>
              <a:rPr lang="es-MX" i="1" dirty="0"/>
              <a:t>)</a:t>
            </a:r>
            <a:endParaRPr lang="es-MX" dirty="0"/>
          </a:p>
          <a:p>
            <a:pPr lvl="0" algn="ctr"/>
            <a:r>
              <a:rPr lang="es-MX" i="1" dirty="0"/>
              <a:t>Desarrollo</a:t>
            </a:r>
            <a:endParaRPr lang="es-MX" dirty="0"/>
          </a:p>
          <a:p>
            <a:pPr lvl="0" algn="ctr"/>
            <a:r>
              <a:rPr lang="es-MX" i="1" dirty="0"/>
              <a:t>Fase Dos</a:t>
            </a:r>
            <a:endParaRPr lang="es-MX" dirty="0"/>
          </a:p>
          <a:p>
            <a:pPr lvl="0" algn="ctr"/>
            <a:r>
              <a:rPr lang="es-MX" i="1" dirty="0"/>
              <a:t>Concentrado caballo</a:t>
            </a:r>
            <a:endParaRPr lang="es-MX" dirty="0"/>
          </a:p>
          <a:p>
            <a:pPr lvl="0" algn="ctr"/>
            <a:r>
              <a:rPr lang="es-MX" i="1" dirty="0"/>
              <a:t>Concentrado finalizador para ganado de engorda </a:t>
            </a:r>
            <a:endParaRPr lang="es-MX" dirty="0"/>
          </a:p>
          <a:p>
            <a:pPr lvl="0" algn="ctr"/>
            <a:r>
              <a:rPr lang="es-MX" i="1" dirty="0"/>
              <a:t>Concentrado lechero </a:t>
            </a:r>
            <a:endParaRPr lang="es-MX" dirty="0"/>
          </a:p>
          <a:p>
            <a:pPr lvl="0" algn="ctr"/>
            <a:r>
              <a:rPr lang="es-MX" i="1" dirty="0"/>
              <a:t>Agostadero (Campo 20)</a:t>
            </a:r>
            <a:endParaRPr lang="es-MX" dirty="0"/>
          </a:p>
          <a:p>
            <a:pPr lvl="0" algn="ctr"/>
            <a:r>
              <a:rPr lang="es-MX" i="1" dirty="0"/>
              <a:t>Suplemento para Rancho </a:t>
            </a:r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596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Recibir la materia prima.</a:t>
            </a:r>
          </a:p>
          <a:p>
            <a:r>
              <a:rPr lang="es-MX" dirty="0" smtClean="0"/>
              <a:t>Checar cantidad y calidad de materia prima.</a:t>
            </a:r>
          </a:p>
          <a:p>
            <a:r>
              <a:rPr lang="es-MX" dirty="0" smtClean="0"/>
              <a:t>El maíz y el tazol son procesados antes de ser almacenados.</a:t>
            </a:r>
          </a:p>
          <a:p>
            <a:r>
              <a:rPr lang="es-MX" dirty="0" smtClean="0"/>
              <a:t>Todos los demás ingredientes se utilizan como son recibidos del proveedor.</a:t>
            </a:r>
          </a:p>
          <a:p>
            <a:r>
              <a:rPr lang="es-MX" dirty="0" smtClean="0"/>
              <a:t>Los ingredientes son llevados a almacenes provisionales ( mas cerca de la mezcladora).</a:t>
            </a:r>
          </a:p>
          <a:p>
            <a:r>
              <a:rPr lang="es-MX" dirty="0" smtClean="0"/>
              <a:t>Los ingredientes y cantidades se mezclan según los requerimientos del cliente.</a:t>
            </a:r>
          </a:p>
          <a:p>
            <a:r>
              <a:rPr lang="es-MX" dirty="0" smtClean="0"/>
              <a:t>Si el producto es para socios no se lleva a empaque.</a:t>
            </a:r>
          </a:p>
          <a:p>
            <a:r>
              <a:rPr lang="es-MX" dirty="0" smtClean="0"/>
              <a:t>Si el producto es para venta al menudeo son empacados en sacos de 40 kg.</a:t>
            </a:r>
          </a:p>
        </p:txBody>
      </p:sp>
    </p:spTree>
    <p:extLst>
      <p:ext uri="{BB962C8B-B14F-4D97-AF65-F5344CB8AC3E}">
        <p14:creationId xmlns:p14="http://schemas.microsoft.com/office/powerpoint/2010/main" xmlns="" val="11805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320480" cy="3600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Diagrama de Flujo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92696"/>
            <a:ext cx="8568952" cy="6012272"/>
          </a:xfrm>
        </p:spPr>
      </p:pic>
    </p:spTree>
    <p:extLst>
      <p:ext uri="{BB962C8B-B14F-4D97-AF65-F5344CB8AC3E}">
        <p14:creationId xmlns:p14="http://schemas.microsoft.com/office/powerpoint/2010/main" xmlns="" val="7367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 del Problema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No existe algún </a:t>
            </a:r>
            <a:r>
              <a:rPr lang="es-MX" dirty="0"/>
              <a:t>control  en el peso de los sacos </a:t>
            </a:r>
            <a:r>
              <a:rPr lang="es-MX" dirty="0" smtClean="0"/>
              <a:t>que </a:t>
            </a:r>
            <a:r>
              <a:rPr lang="es-MX" dirty="0"/>
              <a:t>son vendidos al </a:t>
            </a:r>
            <a:r>
              <a:rPr lang="es-MX" dirty="0" smtClean="0"/>
              <a:t>menudeo.</a:t>
            </a:r>
          </a:p>
          <a:p>
            <a:r>
              <a:rPr lang="es-MX" dirty="0" smtClean="0"/>
              <a:t> Los </a:t>
            </a:r>
            <a:r>
              <a:rPr lang="es-MX" dirty="0"/>
              <a:t>trabajadores confían en la máquina encargada de llenar los </a:t>
            </a:r>
            <a:r>
              <a:rPr lang="es-MX" dirty="0" smtClean="0"/>
              <a:t>sacos.</a:t>
            </a:r>
          </a:p>
          <a:p>
            <a:r>
              <a:rPr lang="es-MX" dirty="0" smtClean="0"/>
              <a:t>No hay verificación del peso por parte de la empresa.</a:t>
            </a:r>
          </a:p>
          <a:p>
            <a:r>
              <a:rPr lang="es-MX" dirty="0" smtClean="0"/>
              <a:t>La </a:t>
            </a:r>
            <a:r>
              <a:rPr lang="es-MX" dirty="0"/>
              <a:t>maquina deja caer por si sola los sacos cuando llega al peso </a:t>
            </a:r>
            <a:r>
              <a:rPr lang="es-MX" dirty="0" smtClean="0"/>
              <a:t>programado.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Nuestro objetivo es verificar el peso de los sacos y llevar a cabo un control, en base a lo aprendido en clase, beneficiando a la empresa y evitando problemas.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356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59632" y="4980196"/>
            <a:ext cx="342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Llegada de materia prima</a:t>
            </a:r>
            <a:endParaRPr lang="es-MX" dirty="0"/>
          </a:p>
        </p:txBody>
      </p:sp>
      <p:pic>
        <p:nvPicPr>
          <p:cNvPr id="2050" name="Picture 2" descr="C:\Users\fernando\Downloads\151020132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12403"/>
            <a:ext cx="2539880" cy="4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571910" y="5331763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Foto dentro del silo </a:t>
            </a:r>
            <a:endParaRPr lang="es-MX" dirty="0"/>
          </a:p>
        </p:txBody>
      </p:sp>
      <p:pic>
        <p:nvPicPr>
          <p:cNvPr id="15" name="Picture 3" descr="C:\Users\fernando\Documents\Mis archivos recibidos\IMG-20141001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3840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29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418</Words>
  <Application>Microsoft Office PowerPoint</Application>
  <PresentationFormat>Presentación en pantalla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Viajes</vt:lpstr>
      <vt:lpstr>Sonora Alimentos Balanceados </vt:lpstr>
      <vt:lpstr>Datos de la empresa:</vt:lpstr>
      <vt:lpstr>¿Quiénes son?</vt:lpstr>
      <vt:lpstr>Objetivo.  </vt:lpstr>
      <vt:lpstr>Productos que elaboran:</vt:lpstr>
      <vt:lpstr>Proceso</vt:lpstr>
      <vt:lpstr>Diagrama de Flujo </vt:lpstr>
      <vt:lpstr>Definición del Problema 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Sonora Alimentos Balanceados</dc:title>
  <dc:creator>fernando</dc:creator>
  <cp:lastModifiedBy>CESAR</cp:lastModifiedBy>
  <cp:revision>10</cp:revision>
  <dcterms:created xsi:type="dcterms:W3CDTF">2014-10-08T22:11:29Z</dcterms:created>
  <dcterms:modified xsi:type="dcterms:W3CDTF">2014-10-09T04:04:07Z</dcterms:modified>
</cp:coreProperties>
</file>